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3" r:id="rId2"/>
    <p:sldId id="289" r:id="rId3"/>
    <p:sldId id="290" r:id="rId4"/>
    <p:sldId id="291" r:id="rId5"/>
    <p:sldId id="288" r:id="rId6"/>
    <p:sldId id="281" r:id="rId7"/>
    <p:sldId id="292" r:id="rId8"/>
    <p:sldId id="282" r:id="rId9"/>
    <p:sldId id="293" r:id="rId10"/>
    <p:sldId id="284" r:id="rId11"/>
    <p:sldId id="285" r:id="rId12"/>
    <p:sldId id="286" r:id="rId13"/>
    <p:sldId id="287" r:id="rId14"/>
    <p:sldId id="29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29" y="2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10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331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097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9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695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29-9-2018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751578" y="1184247"/>
            <a:ext cx="7291754" cy="146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Sparen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Geld niet uitgeven.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F1A279-A62A-43EE-9512-16E0D9CDE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14" y="3339189"/>
            <a:ext cx="3840984" cy="256242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07566F8-30CD-4ED4-8B40-A011CE84C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57" y="3355313"/>
            <a:ext cx="3882831" cy="25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746738" y="1880254"/>
            <a:ext cx="82647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Kredietprijs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Het interestpercentage op een lening.</a:t>
            </a:r>
          </a:p>
        </p:txBody>
      </p:sp>
    </p:spTree>
    <p:extLst>
      <p:ext uri="{BB962C8B-B14F-4D97-AF65-F5344CB8AC3E}">
        <p14:creationId xmlns:p14="http://schemas.microsoft.com/office/powerpoint/2010/main" val="38242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441938" y="1332093"/>
            <a:ext cx="9132277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Koop en verkoop op afbetaling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De koopprijs van een roerende zaak wordt in meerdere termijnen betaald.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De koper wordt bij levering eigenaar van het goed.</a:t>
            </a:r>
          </a:p>
        </p:txBody>
      </p:sp>
    </p:spTree>
    <p:extLst>
      <p:ext uri="{BB962C8B-B14F-4D97-AF65-F5344CB8AC3E}">
        <p14:creationId xmlns:p14="http://schemas.microsoft.com/office/powerpoint/2010/main" val="26488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67904" y="781145"/>
            <a:ext cx="890761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Duurzame consumptiegoederen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Allerlei artikelen waar de consument jaren plezier van kan hebben.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460789-62B8-49C2-9873-C1F60CD44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4" y="3180704"/>
            <a:ext cx="3229016" cy="213639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C12C6D-871C-4D0E-A0B8-3DB11C316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04" y="3180704"/>
            <a:ext cx="3202376" cy="21363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1F83C50-F28E-4923-A8A1-0DC464553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65" y="3180704"/>
            <a:ext cx="3202376" cy="2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5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89538" y="1184032"/>
            <a:ext cx="8850924" cy="3732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Huurkoop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De koopprijs van een roerende zaak wordt in meerdere termijnen betaald.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De koper wordt pas na het betalen van de laatste termijn eigenaar.</a:t>
            </a:r>
          </a:p>
        </p:txBody>
      </p:sp>
    </p:spTree>
    <p:extLst>
      <p:ext uri="{BB962C8B-B14F-4D97-AF65-F5344CB8AC3E}">
        <p14:creationId xmlns:p14="http://schemas.microsoft.com/office/powerpoint/2010/main" val="21078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89538" y="1184032"/>
            <a:ext cx="8850924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Veel verschillende kredietmogelijkheden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A8866E-E257-46E7-9CB9-1B78B7F3D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46" y="2200004"/>
            <a:ext cx="3826731" cy="254411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023EA38-018E-41D4-A4ED-8682E4B49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38" y="2231970"/>
            <a:ext cx="3855123" cy="251215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F833FE1-AADB-4E86-A48C-5BCD954A2137}"/>
              </a:ext>
            </a:extLst>
          </p:cNvPr>
          <p:cNvSpPr txBox="1"/>
          <p:nvPr/>
        </p:nvSpPr>
        <p:spPr>
          <a:xfrm>
            <a:off x="1526446" y="5174525"/>
            <a:ext cx="619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Soms zijn het er teveel…</a:t>
            </a:r>
          </a:p>
        </p:txBody>
      </p:sp>
    </p:spTree>
    <p:extLst>
      <p:ext uri="{BB962C8B-B14F-4D97-AF65-F5344CB8AC3E}">
        <p14:creationId xmlns:p14="http://schemas.microsoft.com/office/powerpoint/2010/main" val="22111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12985" y="2004645"/>
            <a:ext cx="9085384" cy="217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Rente (of interest)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Beloning voor het beschikbaar stellen van vermogen.</a:t>
            </a:r>
          </a:p>
        </p:txBody>
      </p:sp>
    </p:spTree>
    <p:extLst>
      <p:ext uri="{BB962C8B-B14F-4D97-AF65-F5344CB8AC3E}">
        <p14:creationId xmlns:p14="http://schemas.microsoft.com/office/powerpoint/2010/main" val="30617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664676" y="1746738"/>
            <a:ext cx="7479323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Hoogte rentepercentage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Afhankelijk van looptijd, hoogte spaarbedrag en de ontwikkeling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op de financiële markten.</a:t>
            </a:r>
          </a:p>
        </p:txBody>
      </p:sp>
    </p:spTree>
    <p:extLst>
      <p:ext uri="{BB962C8B-B14F-4D97-AF65-F5344CB8AC3E}">
        <p14:creationId xmlns:p14="http://schemas.microsoft.com/office/powerpoint/2010/main" val="27610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20615" y="1441938"/>
            <a:ext cx="5680853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Risico’s sparen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Koopkrachtvermindering als het inflatiepercentage lager is dan het rentepercentage en kans op faillissement bank.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86C768-ACF8-4084-8BF8-31F81CDE79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70" y="2168554"/>
            <a:ext cx="5035321" cy="34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617786" y="1704919"/>
            <a:ext cx="84875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Financieringskosten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Het jaarlijks effectieve rentepercentage x het </a:t>
            </a:r>
            <a:r>
              <a:rPr lang="nl-NL" sz="4000" dirty="0" err="1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leningbedrag</a:t>
            </a: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8509FA-1094-4289-AD7B-D348A69BE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60" y="4094977"/>
            <a:ext cx="8516794" cy="177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2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02677" y="597576"/>
            <a:ext cx="1090246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Doorlopend krediet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Een krediet waarbij de consument een maximumkrediet mag opnemen en dit in een bepaalde periode moet terugbetalen.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De lening hoeft niet in één keer te worden opgenomen en afgeloste bedragen mogen opnieuw worden opgenomen.</a:t>
            </a:r>
          </a:p>
        </p:txBody>
      </p:sp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02677" y="597576"/>
            <a:ext cx="10902461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i="1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Doorlopend krediet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E83DF2C-3786-4252-BBE2-EA192D97E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9" y="2340569"/>
            <a:ext cx="4636539" cy="309316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34248CB-1428-4369-BD0A-5E469DE7E8A6}"/>
              </a:ext>
            </a:extLst>
          </p:cNvPr>
          <p:cNvSpPr txBox="1"/>
          <p:nvPr/>
        </p:nvSpPr>
        <p:spPr>
          <a:xfrm>
            <a:off x="5977156" y="3679404"/>
            <a:ext cx="5062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Ook een creditcard biedt vaak de mogelijkheid van doorlopend krediet.</a:t>
            </a:r>
          </a:p>
        </p:txBody>
      </p:sp>
    </p:spTree>
    <p:extLst>
      <p:ext uri="{BB962C8B-B14F-4D97-AF65-F5344CB8AC3E}">
        <p14:creationId xmlns:p14="http://schemas.microsoft.com/office/powerpoint/2010/main" val="6018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623271" y="1154164"/>
            <a:ext cx="8787468" cy="429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Persoonlijke lening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De consument leent een bedrag voor een bepaald doel en neemt het hele bedrag ineens op.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Aflossingen mogen niet opnieuw worden opgenomen.</a:t>
            </a:r>
          </a:p>
        </p:txBody>
      </p:sp>
    </p:spTree>
    <p:extLst>
      <p:ext uri="{BB962C8B-B14F-4D97-AF65-F5344CB8AC3E}">
        <p14:creationId xmlns:p14="http://schemas.microsoft.com/office/powerpoint/2010/main" val="21472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589714" y="1154164"/>
            <a:ext cx="9970315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i="1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Persoonlijke lening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2BF3EE-696F-4E24-B488-5326BA45E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84" y="2580015"/>
            <a:ext cx="3614539" cy="240304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DFD7D84-26BF-4823-BFC5-F340DDE59724}"/>
              </a:ext>
            </a:extLst>
          </p:cNvPr>
          <p:cNvSpPr txBox="1"/>
          <p:nvPr/>
        </p:nvSpPr>
        <p:spPr>
          <a:xfrm>
            <a:off x="5334350" y="3338817"/>
            <a:ext cx="5360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Voor een auto wordt nogal eens een persoonlijke lening afgesloten.</a:t>
            </a:r>
          </a:p>
        </p:txBody>
      </p:sp>
    </p:spTree>
    <p:extLst>
      <p:ext uri="{BB962C8B-B14F-4D97-AF65-F5344CB8AC3E}">
        <p14:creationId xmlns:p14="http://schemas.microsoft.com/office/powerpoint/2010/main" val="41502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246</Words>
  <Application>Microsoft Office PowerPoint</Application>
  <PresentationFormat>Breedbeeld</PresentationFormat>
  <Paragraphs>47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Univers-Bold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48</cp:revision>
  <dcterms:created xsi:type="dcterms:W3CDTF">2014-08-25T22:47:39Z</dcterms:created>
  <dcterms:modified xsi:type="dcterms:W3CDTF">2018-09-29T13:27:11Z</dcterms:modified>
</cp:coreProperties>
</file>